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2399288" cy="43199050"/>
  <p:notesSz cx="6858000" cy="9144000"/>
  <p:embeddedFontLst>
    <p:embeddedFont>
      <p:font typeface="楷体" panose="02010609060101010101" pitchFamily="49" charset="-122"/>
      <p:regular r:id="rId4"/>
    </p:embeddedFont>
    <p:embeddedFont>
      <p:font typeface="方正姚体" panose="02010601030101010101" pitchFamily="2" charset="-122"/>
      <p:regular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微软雅黑" panose="020B0503020204020204" pitchFamily="34" charset="-122"/>
      <p:regular r:id="rId10"/>
      <p:bold r:id="rId11"/>
    </p:embeddedFont>
  </p:embeddedFont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85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85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85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85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553">
          <p15:clr>
            <a:srgbClr val="A4A3A4"/>
          </p15:clr>
        </p15:guide>
        <p15:guide id="2" pos="1028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ABB3"/>
    <a:srgbClr val="0070C0"/>
    <a:srgbClr val="338DCD"/>
    <a:srgbClr val="3399FF"/>
    <a:srgbClr val="0071C0"/>
    <a:srgbClr val="777777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1395" autoAdjust="0"/>
    <p:restoredTop sz="95951"/>
  </p:normalViewPr>
  <p:slideViewPr>
    <p:cSldViewPr snapToGrid="0" snapToObjects="1">
      <p:cViewPr>
        <p:scale>
          <a:sx n="50" d="100"/>
          <a:sy n="50" d="100"/>
        </p:scale>
        <p:origin x="-2748" y="-5022"/>
      </p:cViewPr>
      <p:guideLst>
        <p:guide orient="horz" pos="13553"/>
        <p:guide pos="102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1999" cy="7199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ableStyles" Target="tableStyle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B14CC457-1C66-46E6-A4E7-44A7BF740193}" type="datetimeFigureOut">
              <a:rPr lang="en-US" altLang="en-US"/>
              <a:t>5/4/2017</a:t>
            </a:fld>
            <a:endParaRPr lang="en-US" altLang="en-US"/>
          </a:p>
        </p:txBody>
      </p:sp>
      <p:sp>
        <p:nvSpPr>
          <p:cNvPr id="2052" name="Rectangle 4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67E8170E-793A-4248-92C0-07C5987BD430}" type="slidenum">
              <a:rPr lang="en-US" altLang="en-US"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1818291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049713" y="7069138"/>
            <a:ext cx="24299862" cy="1503997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en-US" smtClean="0"/>
              <a:t>单击此处编辑母版标题样式</a:t>
            </a:r>
            <a:endParaRPr lang="en-US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049713" y="22690138"/>
            <a:ext cx="24299862" cy="1042987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en-US" smtClean="0"/>
              <a:t>单击此处编辑母版副标题样式</a:t>
            </a:r>
            <a:endParaRPr lang="en-US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0C328A-D26B-41D8-BF2E-8B608219FA36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781F36-4E64-4F99-AC53-769742881373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单击此处编辑母版标题样式</a:t>
            </a:r>
            <a:endParaRPr lang="en-US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en-US" smtClean="0"/>
              <a:t>单击此处编辑母版文本样式</a:t>
            </a:r>
          </a:p>
          <a:p>
            <a:pPr lvl="1"/>
            <a:r>
              <a:rPr lang="en-US" altLang="en-US" smtClean="0"/>
              <a:t>二级</a:t>
            </a:r>
          </a:p>
          <a:p>
            <a:pPr lvl="2"/>
            <a:r>
              <a:rPr lang="en-US" altLang="en-US" smtClean="0"/>
              <a:t>三级</a:t>
            </a:r>
          </a:p>
          <a:p>
            <a:pPr lvl="3"/>
            <a:r>
              <a:rPr lang="en-US" altLang="en-US" smtClean="0"/>
              <a:t>四级</a:t>
            </a:r>
          </a:p>
          <a:p>
            <a:pPr lvl="4"/>
            <a:r>
              <a:rPr lang="en-US" altLang="en-US" smtClean="0"/>
              <a:t>五级</a:t>
            </a:r>
            <a:endParaRPr lang="en-US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F76B20-5E7D-4151-B653-DC590D108EAF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F5235A-7EDA-44C0-B689-6F1795A9B179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23490238" y="1731963"/>
            <a:ext cx="7289800" cy="36858575"/>
          </a:xfrm>
        </p:spPr>
        <p:txBody>
          <a:bodyPr vert="eaVert"/>
          <a:lstStyle/>
          <a:p>
            <a:r>
              <a:rPr lang="en-US" altLang="en-US" smtClean="0"/>
              <a:t>单击此处编辑母版标题样式</a:t>
            </a:r>
            <a:endParaRPr lang="en-US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1619250" y="1731963"/>
            <a:ext cx="21718588" cy="36858575"/>
          </a:xfrm>
        </p:spPr>
        <p:txBody>
          <a:bodyPr vert="eaVert"/>
          <a:lstStyle/>
          <a:p>
            <a:pPr lvl="0"/>
            <a:r>
              <a:rPr lang="en-US" altLang="en-US" smtClean="0"/>
              <a:t>单击此处编辑母版文本样式</a:t>
            </a:r>
          </a:p>
          <a:p>
            <a:pPr lvl="1"/>
            <a:r>
              <a:rPr lang="en-US" altLang="en-US" smtClean="0"/>
              <a:t>二级</a:t>
            </a:r>
          </a:p>
          <a:p>
            <a:pPr lvl="2"/>
            <a:r>
              <a:rPr lang="en-US" altLang="en-US" smtClean="0"/>
              <a:t>三级</a:t>
            </a:r>
          </a:p>
          <a:p>
            <a:pPr lvl="3"/>
            <a:r>
              <a:rPr lang="en-US" altLang="en-US" smtClean="0"/>
              <a:t>四级</a:t>
            </a:r>
          </a:p>
          <a:p>
            <a:pPr lvl="4"/>
            <a:r>
              <a:rPr lang="en-US" altLang="en-US" smtClean="0"/>
              <a:t>五级</a:t>
            </a:r>
            <a:endParaRPr lang="en-US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C22079-DDD5-45D9-9E53-C5CE01CA4CA8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367796-E9C9-49AD-80B9-EF6652863559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单击此处编辑母版标题样式</a:t>
            </a:r>
            <a:endParaRPr lang="en-US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en-US" smtClean="0"/>
              <a:t>单击此处编辑母版文本样式</a:t>
            </a:r>
          </a:p>
          <a:p>
            <a:pPr lvl="1"/>
            <a:r>
              <a:rPr lang="en-US" altLang="en-US" smtClean="0"/>
              <a:t>二级</a:t>
            </a:r>
          </a:p>
          <a:p>
            <a:pPr lvl="2"/>
            <a:r>
              <a:rPr lang="en-US" altLang="en-US" smtClean="0"/>
              <a:t>三级</a:t>
            </a:r>
          </a:p>
          <a:p>
            <a:pPr lvl="3"/>
            <a:r>
              <a:rPr lang="en-US" altLang="en-US" smtClean="0"/>
              <a:t>四级</a:t>
            </a:r>
          </a:p>
          <a:p>
            <a:pPr lvl="4"/>
            <a:r>
              <a:rPr lang="en-US" altLang="en-US" smtClean="0"/>
              <a:t>五级</a:t>
            </a:r>
            <a:endParaRPr lang="en-US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98B165-6795-4656-BAD1-9F9A97104A4E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097226-ED22-41B4-B64F-48CC29B8745B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09800" y="10769600"/>
            <a:ext cx="27944763" cy="1797050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en-US" smtClean="0"/>
              <a:t>单击此处编辑母版标题样式</a:t>
            </a:r>
            <a:endParaRPr lang="en-US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209800" y="28909963"/>
            <a:ext cx="27944763" cy="944880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6AA6D4-E4EF-45D4-B559-5E3CAB8EA13E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D7098D-8A6B-46C2-9182-CF177EE487FD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单击此处编辑母版标题样式</a:t>
            </a:r>
            <a:endParaRPr lang="en-US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19250" y="10080625"/>
            <a:ext cx="14503400" cy="28509913"/>
          </a:xfrm>
        </p:spPr>
        <p:txBody>
          <a:bodyPr/>
          <a:lstStyle/>
          <a:p>
            <a:pPr lvl="0"/>
            <a:r>
              <a:rPr lang="en-US" altLang="en-US" smtClean="0"/>
              <a:t>单击此处编辑母版文本样式</a:t>
            </a:r>
          </a:p>
          <a:p>
            <a:pPr lvl="1"/>
            <a:r>
              <a:rPr lang="en-US" altLang="en-US" smtClean="0"/>
              <a:t>二级</a:t>
            </a:r>
          </a:p>
          <a:p>
            <a:pPr lvl="2"/>
            <a:r>
              <a:rPr lang="en-US" altLang="en-US" smtClean="0"/>
              <a:t>三级</a:t>
            </a:r>
          </a:p>
          <a:p>
            <a:pPr lvl="3"/>
            <a:r>
              <a:rPr lang="en-US" altLang="en-US" smtClean="0"/>
              <a:t>四级</a:t>
            </a:r>
          </a:p>
          <a:p>
            <a:pPr lvl="4"/>
            <a:r>
              <a:rPr lang="en-US" altLang="en-US" smtClean="0"/>
              <a:t>五级</a:t>
            </a:r>
            <a:endParaRPr lang="en-US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275050" y="10080625"/>
            <a:ext cx="14504988" cy="28509913"/>
          </a:xfrm>
        </p:spPr>
        <p:txBody>
          <a:bodyPr/>
          <a:lstStyle/>
          <a:p>
            <a:pPr lvl="0"/>
            <a:r>
              <a:rPr lang="en-US" altLang="en-US" smtClean="0"/>
              <a:t>单击此处编辑母版文本样式</a:t>
            </a:r>
          </a:p>
          <a:p>
            <a:pPr lvl="1"/>
            <a:r>
              <a:rPr lang="en-US" altLang="en-US" smtClean="0"/>
              <a:t>二级</a:t>
            </a:r>
          </a:p>
          <a:p>
            <a:pPr lvl="2"/>
            <a:r>
              <a:rPr lang="en-US" altLang="en-US" smtClean="0"/>
              <a:t>三级</a:t>
            </a:r>
          </a:p>
          <a:p>
            <a:pPr lvl="3"/>
            <a:r>
              <a:rPr lang="en-US" altLang="en-US" smtClean="0"/>
              <a:t>四级</a:t>
            </a:r>
          </a:p>
          <a:p>
            <a:pPr lvl="4"/>
            <a:r>
              <a:rPr lang="en-US" altLang="en-US" smtClean="0"/>
              <a:t>五级</a:t>
            </a:r>
            <a:endParaRPr lang="en-US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DAD56E-8B27-4519-B098-103A34B60003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DC5464-504C-4334-8D67-085AEB0C9D2A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32025" y="2300288"/>
            <a:ext cx="27944763" cy="8350250"/>
          </a:xfrm>
        </p:spPr>
        <p:txBody>
          <a:bodyPr/>
          <a:lstStyle/>
          <a:p>
            <a:r>
              <a:rPr lang="en-US" altLang="en-US" smtClean="0"/>
              <a:t>单击此处编辑母版标题样式</a:t>
            </a:r>
            <a:endParaRPr lang="en-US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232025" y="10590213"/>
            <a:ext cx="13706475" cy="51895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232025" y="15779750"/>
            <a:ext cx="13706475" cy="23209250"/>
          </a:xfrm>
        </p:spPr>
        <p:txBody>
          <a:bodyPr/>
          <a:lstStyle/>
          <a:p>
            <a:pPr lvl="0"/>
            <a:r>
              <a:rPr lang="en-US" altLang="en-US" smtClean="0"/>
              <a:t>单击此处编辑母版文本样式</a:t>
            </a:r>
          </a:p>
          <a:p>
            <a:pPr lvl="1"/>
            <a:r>
              <a:rPr lang="en-US" altLang="en-US" smtClean="0"/>
              <a:t>二级</a:t>
            </a:r>
          </a:p>
          <a:p>
            <a:pPr lvl="2"/>
            <a:r>
              <a:rPr lang="en-US" altLang="en-US" smtClean="0"/>
              <a:t>三级</a:t>
            </a:r>
          </a:p>
          <a:p>
            <a:pPr lvl="3"/>
            <a:r>
              <a:rPr lang="en-US" altLang="en-US" smtClean="0"/>
              <a:t>四级</a:t>
            </a:r>
          </a:p>
          <a:p>
            <a:pPr lvl="4"/>
            <a:r>
              <a:rPr lang="en-US" altLang="en-US" smtClean="0"/>
              <a:t>五级</a:t>
            </a:r>
            <a:endParaRPr lang="en-US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6402050" y="10590213"/>
            <a:ext cx="13774738" cy="51895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6402050" y="15779750"/>
            <a:ext cx="13774738" cy="23209250"/>
          </a:xfrm>
        </p:spPr>
        <p:txBody>
          <a:bodyPr/>
          <a:lstStyle/>
          <a:p>
            <a:pPr lvl="0"/>
            <a:r>
              <a:rPr lang="en-US" altLang="en-US" smtClean="0"/>
              <a:t>单击此处编辑母版文本样式</a:t>
            </a:r>
          </a:p>
          <a:p>
            <a:pPr lvl="1"/>
            <a:r>
              <a:rPr lang="en-US" altLang="en-US" smtClean="0"/>
              <a:t>二级</a:t>
            </a:r>
          </a:p>
          <a:p>
            <a:pPr lvl="2"/>
            <a:r>
              <a:rPr lang="en-US" altLang="en-US" smtClean="0"/>
              <a:t>三级</a:t>
            </a:r>
          </a:p>
          <a:p>
            <a:pPr lvl="3"/>
            <a:r>
              <a:rPr lang="en-US" altLang="en-US" smtClean="0"/>
              <a:t>四级</a:t>
            </a:r>
          </a:p>
          <a:p>
            <a:pPr lvl="4"/>
            <a:r>
              <a:rPr lang="en-US" altLang="en-US" smtClean="0"/>
              <a:t>五级</a:t>
            </a:r>
            <a:endParaRPr lang="en-US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9475F7-E8D8-45E3-A467-9437AFD3B2FB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34B2F5-B53E-4AFC-B137-F599297EE499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单击此处编辑母版标题样式</a:t>
            </a:r>
            <a:endParaRPr lang="en-US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4564A2-B5DF-48F0-A657-37929F2BCD63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F69282-B5D2-4819-8EB0-DAC4C0E95DDC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53DFD0-3FE6-4904-8738-CDCD5EE91E21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68E829-47F1-49DC-BE20-51F7168B85B8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32025" y="2879725"/>
            <a:ext cx="10448925" cy="100806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en-US" smtClean="0"/>
              <a:t>单击此处编辑母版标题样式</a:t>
            </a:r>
            <a:endParaRPr lang="en-US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773150" y="6219825"/>
            <a:ext cx="16403638" cy="306990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en-US" smtClean="0"/>
              <a:t>单击此处编辑母版文本样式</a:t>
            </a:r>
          </a:p>
          <a:p>
            <a:pPr lvl="1"/>
            <a:r>
              <a:rPr lang="en-US" altLang="en-US" smtClean="0"/>
              <a:t>二级</a:t>
            </a:r>
          </a:p>
          <a:p>
            <a:pPr lvl="2"/>
            <a:r>
              <a:rPr lang="en-US" altLang="en-US" smtClean="0"/>
              <a:t>三级</a:t>
            </a:r>
          </a:p>
          <a:p>
            <a:pPr lvl="3"/>
            <a:r>
              <a:rPr lang="en-US" altLang="en-US" smtClean="0"/>
              <a:t>四级</a:t>
            </a:r>
          </a:p>
          <a:p>
            <a:pPr lvl="4"/>
            <a:r>
              <a:rPr lang="en-US" altLang="en-US" smtClean="0"/>
              <a:t>五级</a:t>
            </a:r>
            <a:endParaRPr lang="en-US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32025" y="12960350"/>
            <a:ext cx="10448925" cy="240093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E16689-81EC-40FE-8CAC-B8988F622304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56EE6A-B377-43D1-A66B-3C4632CFFBEF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32025" y="2879725"/>
            <a:ext cx="10448925" cy="100806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en-US" smtClean="0"/>
              <a:t>单击此处编辑母版标题样式</a:t>
            </a:r>
            <a:endParaRPr lang="en-US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3773150" y="6219825"/>
            <a:ext cx="16403638" cy="30699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32025" y="12960350"/>
            <a:ext cx="10448925" cy="240093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7F5D66-538D-409A-B6D1-427D967C1238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10C54C-AA7F-41D0-B937-BD038D82B98E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619250" y="1731963"/>
            <a:ext cx="29160788" cy="7199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1996" tIns="215998" rIns="431996" bIns="215998" numCol="1" anchor="ctr" anchorCtr="0" compatLnSpc="1"/>
          <a:lstStyle/>
          <a:p>
            <a:pPr lvl="0"/>
            <a:r>
              <a:rPr lang="zh-CN" altLang="zh-CN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19250" y="10080625"/>
            <a:ext cx="29160788" cy="2850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1996" tIns="215998" rIns="431996" bIns="215998" numCol="1" anchor="t" anchorCtr="0" compatLnSpc="1"/>
          <a:lstStyle/>
          <a:p>
            <a:pPr lvl="0"/>
            <a:r>
              <a:rPr lang="zh-CN" altLang="zh-CN" smtClean="0"/>
              <a:t>单击此处编辑母版文本样式</a:t>
            </a:r>
          </a:p>
          <a:p>
            <a:pPr lvl="1"/>
            <a:r>
              <a:rPr lang="zh-CN" altLang="zh-CN" smtClean="0"/>
              <a:t>第二级</a:t>
            </a:r>
          </a:p>
          <a:p>
            <a:pPr lvl="2"/>
            <a:r>
              <a:rPr lang="zh-CN" altLang="zh-CN" smtClean="0"/>
              <a:t>第三级</a:t>
            </a:r>
          </a:p>
          <a:p>
            <a:pPr lvl="3"/>
            <a:r>
              <a:rPr lang="zh-CN" altLang="zh-CN" smtClean="0"/>
              <a:t>第四级</a:t>
            </a:r>
          </a:p>
          <a:p>
            <a:pPr lvl="4"/>
            <a:r>
              <a:rPr lang="zh-CN" altLang="zh-CN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619250" y="39341425"/>
            <a:ext cx="7562850" cy="300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1996" tIns="215998" rIns="431996" bIns="215998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 sz="66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B9C0BE42-27B9-43BA-9B21-A2A6DC36758B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1069638" y="39341425"/>
            <a:ext cx="10260012" cy="300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1996" tIns="215998" rIns="431996" bIns="215998" numCol="1" anchor="t" anchorCtr="0" compatLnSpc="1"/>
          <a:lstStyle>
            <a:lvl1pPr algn="ctr" eaLnBrk="1" hangingPunct="1">
              <a:buFont typeface="Arial" panose="020B0604020202020204" pitchFamily="34" charset="0"/>
              <a:buNone/>
              <a:defRPr sz="66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3218775" y="39341425"/>
            <a:ext cx="7561263" cy="300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1996" tIns="215998" rIns="431996" bIns="215998" numCol="1" anchor="t" anchorCtr="0" compatLnSpc="1"/>
          <a:lstStyle>
            <a:lvl1pPr algn="r" eaLnBrk="1" hangingPunct="1">
              <a:buFont typeface="Arial" panose="020B0604020202020204" pitchFamily="34" charset="0"/>
              <a:buNone/>
              <a:defRPr sz="66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CB49E85B-BAE9-4AF7-8828-620E4CA2A2A7}" type="slidenum">
              <a:rPr lang="en-US" altLang="en-US"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319270" rtl="0" eaLnBrk="0" fontAlgn="base" hangingPunct="0">
        <a:spcBef>
          <a:spcPct val="0"/>
        </a:spcBef>
        <a:spcAft>
          <a:spcPct val="0"/>
        </a:spcAft>
        <a:defRPr sz="207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4319270" rtl="0" eaLnBrk="0" fontAlgn="base" hangingPunct="0">
        <a:spcBef>
          <a:spcPct val="0"/>
        </a:spcBef>
        <a:spcAft>
          <a:spcPct val="0"/>
        </a:spcAft>
        <a:defRPr sz="207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defTabSz="4319270" rtl="0" eaLnBrk="0" fontAlgn="base" hangingPunct="0">
        <a:spcBef>
          <a:spcPct val="0"/>
        </a:spcBef>
        <a:spcAft>
          <a:spcPct val="0"/>
        </a:spcAft>
        <a:defRPr sz="207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defTabSz="4319270" rtl="0" eaLnBrk="0" fontAlgn="base" hangingPunct="0">
        <a:spcBef>
          <a:spcPct val="0"/>
        </a:spcBef>
        <a:spcAft>
          <a:spcPct val="0"/>
        </a:spcAft>
        <a:defRPr sz="207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defTabSz="4319270" rtl="0" eaLnBrk="0" fontAlgn="base" hangingPunct="0">
        <a:spcBef>
          <a:spcPct val="0"/>
        </a:spcBef>
        <a:spcAft>
          <a:spcPct val="0"/>
        </a:spcAft>
        <a:defRPr sz="207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defTabSz="4319270" rtl="0" fontAlgn="base">
        <a:spcBef>
          <a:spcPct val="0"/>
        </a:spcBef>
        <a:spcAft>
          <a:spcPct val="0"/>
        </a:spcAft>
        <a:defRPr sz="207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defTabSz="4319270" rtl="0" fontAlgn="base">
        <a:spcBef>
          <a:spcPct val="0"/>
        </a:spcBef>
        <a:spcAft>
          <a:spcPct val="0"/>
        </a:spcAft>
        <a:defRPr sz="207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defTabSz="4319270" rtl="0" fontAlgn="base">
        <a:spcBef>
          <a:spcPct val="0"/>
        </a:spcBef>
        <a:spcAft>
          <a:spcPct val="0"/>
        </a:spcAft>
        <a:defRPr sz="207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defTabSz="4319270" rtl="0" fontAlgn="base">
        <a:spcBef>
          <a:spcPct val="0"/>
        </a:spcBef>
        <a:spcAft>
          <a:spcPct val="0"/>
        </a:spcAft>
        <a:defRPr sz="207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1619250" indent="-1619250" algn="l" defTabSz="4319270" rtl="0" eaLnBrk="0" fontAlgn="base" hangingPunct="0">
        <a:spcBef>
          <a:spcPct val="20000"/>
        </a:spcBef>
        <a:spcAft>
          <a:spcPct val="0"/>
        </a:spcAft>
        <a:buChar char="•"/>
        <a:defRPr sz="15100" kern="1200">
          <a:solidFill>
            <a:schemeClr val="tx1"/>
          </a:solidFill>
          <a:latin typeface="+mn-lt"/>
          <a:ea typeface="+mn-ea"/>
          <a:cs typeface="+mn-cs"/>
        </a:defRPr>
      </a:lvl1pPr>
      <a:lvl2pPr marL="3510280" indent="-1349375" algn="l" defTabSz="4319270" rtl="0" eaLnBrk="0" fontAlgn="base" hangingPunct="0">
        <a:spcBef>
          <a:spcPct val="20000"/>
        </a:spcBef>
        <a:spcAft>
          <a:spcPct val="0"/>
        </a:spcAft>
        <a:buChar char="–"/>
        <a:defRPr sz="13200" kern="1200">
          <a:solidFill>
            <a:schemeClr val="tx1"/>
          </a:solidFill>
          <a:latin typeface="+mn-lt"/>
          <a:ea typeface="+mn-ea"/>
          <a:cs typeface="+mn-cs"/>
        </a:defRPr>
      </a:lvl2pPr>
      <a:lvl3pPr marL="5400675" indent="-1081405" algn="l" defTabSz="4319270" rtl="0" eaLnBrk="0" fontAlgn="base" hangingPunct="0">
        <a:spcBef>
          <a:spcPct val="20000"/>
        </a:spcBef>
        <a:spcAft>
          <a:spcPct val="0"/>
        </a:spcAft>
        <a:buChar char="•"/>
        <a:defRPr sz="11300" kern="1200">
          <a:solidFill>
            <a:schemeClr val="tx1"/>
          </a:solidFill>
          <a:latin typeface="+mn-lt"/>
          <a:ea typeface="+mn-ea"/>
          <a:cs typeface="+mn-cs"/>
        </a:defRPr>
      </a:lvl3pPr>
      <a:lvl4pPr marL="7559675" indent="-1079500" algn="l" defTabSz="4319270" rtl="0" eaLnBrk="0" fontAlgn="base" hangingPunct="0">
        <a:spcBef>
          <a:spcPct val="20000"/>
        </a:spcBef>
        <a:spcAft>
          <a:spcPct val="0"/>
        </a:spcAft>
        <a:buChar char="–"/>
        <a:defRPr sz="9400" kern="1200">
          <a:solidFill>
            <a:schemeClr val="tx1"/>
          </a:solidFill>
          <a:latin typeface="+mn-lt"/>
          <a:ea typeface="+mn-ea"/>
          <a:cs typeface="+mn-cs"/>
        </a:defRPr>
      </a:lvl4pPr>
      <a:lvl5pPr marL="9720580" indent="-1081405" algn="l" defTabSz="4319270" rtl="0" eaLnBrk="0" fontAlgn="base" hangingPunct="0">
        <a:spcBef>
          <a:spcPct val="20000"/>
        </a:spcBef>
        <a:spcAft>
          <a:spcPct val="0"/>
        </a:spcAft>
        <a:buChar char="»"/>
        <a:defRPr sz="9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12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矩形 47"/>
          <p:cNvSpPr/>
          <p:nvPr/>
        </p:nvSpPr>
        <p:spPr>
          <a:xfrm>
            <a:off x="-39370" y="5081"/>
            <a:ext cx="32447865" cy="2971130"/>
          </a:xfrm>
          <a:prstGeom prst="rect">
            <a:avLst/>
          </a:prstGeom>
          <a:solidFill>
            <a:srgbClr val="0071C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hangingPunct="1">
              <a:buFont typeface="Arial" panose="020B0604020202020204" pitchFamily="34" charset="0"/>
              <a:buNone/>
            </a:pPr>
            <a:endParaRPr lang="en-US" altLang="en-US" b="1">
              <a:solidFill>
                <a:srgbClr val="0071C0"/>
              </a:solidFill>
            </a:endParaRPr>
          </a:p>
        </p:txBody>
      </p:sp>
      <p:sp>
        <p:nvSpPr>
          <p:cNvPr id="168" name="矩形 167"/>
          <p:cNvSpPr/>
          <p:nvPr/>
        </p:nvSpPr>
        <p:spPr bwMode="auto">
          <a:xfrm>
            <a:off x="-15240" y="29061408"/>
            <a:ext cx="32399605" cy="11676505"/>
          </a:xfrm>
          <a:prstGeom prst="rect">
            <a:avLst/>
          </a:prstGeom>
          <a:gradFill flip="none" rotWithShape="1">
            <a:gsLst>
              <a:gs pos="71000">
                <a:schemeClr val="accent5">
                  <a:lumMod val="5000"/>
                  <a:lumOff val="95000"/>
                </a:schemeClr>
              </a:gs>
              <a:gs pos="100000">
                <a:schemeClr val="bg2">
                  <a:lumMod val="20000"/>
                  <a:lumOff val="80000"/>
                  <a:alpha val="25000"/>
                </a:schemeClr>
              </a:gs>
            </a:gsLst>
            <a:path path="rect">
              <a:fillToRect l="50000" t="50000" r="50000" b="50000"/>
            </a:path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endParaRPr lang="en-US" altLang="en-US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67" name="矩形 166"/>
          <p:cNvSpPr/>
          <p:nvPr/>
        </p:nvSpPr>
        <p:spPr bwMode="auto">
          <a:xfrm>
            <a:off x="-3175" y="15551786"/>
            <a:ext cx="32387540" cy="1334262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60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endParaRPr lang="en-US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186" name="矩形 1"/>
          <p:cNvSpPr>
            <a:spLocks noChangeArrowheads="1"/>
          </p:cNvSpPr>
          <p:nvPr/>
        </p:nvSpPr>
        <p:spPr bwMode="auto">
          <a:xfrm>
            <a:off x="833755" y="15936595"/>
            <a:ext cx="30671770" cy="12740004"/>
          </a:xfrm>
          <a:prstGeom prst="rect">
            <a:avLst/>
          </a:prstGeom>
          <a:noFill/>
          <a:ln w="88900">
            <a:solidFill>
              <a:schemeClr val="accent1"/>
            </a:solidFill>
            <a:prstDash val="sysDash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en-US"/>
          </a:p>
        </p:txBody>
      </p:sp>
      <p:sp>
        <p:nvSpPr>
          <p:cNvPr id="3106" name="矩形 120"/>
          <p:cNvSpPr>
            <a:spLocks noChangeArrowheads="1"/>
          </p:cNvSpPr>
          <p:nvPr/>
        </p:nvSpPr>
        <p:spPr bwMode="auto">
          <a:xfrm>
            <a:off x="-15240" y="40343455"/>
            <a:ext cx="32399605" cy="2855595"/>
          </a:xfrm>
          <a:prstGeom prst="rect">
            <a:avLst/>
          </a:prstGeom>
          <a:solidFill>
            <a:srgbClr val="0071C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en-US" b="1">
              <a:solidFill>
                <a:srgbClr val="0071C0"/>
              </a:solidFill>
            </a:endParaRPr>
          </a:p>
        </p:txBody>
      </p:sp>
      <p:sp>
        <p:nvSpPr>
          <p:cNvPr id="3109" name="文本框 2"/>
          <p:cNvSpPr txBox="1">
            <a:spLocks noChangeArrowheads="1"/>
          </p:cNvSpPr>
          <p:nvPr/>
        </p:nvSpPr>
        <p:spPr bwMode="auto">
          <a:xfrm>
            <a:off x="19260185" y="41036783"/>
            <a:ext cx="12174538" cy="1227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联系我们：</a:t>
            </a:r>
          </a:p>
          <a:p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zhengyingying14@otcaix.iscas.ac.cn</a:t>
            </a:r>
            <a:endParaRPr lang="en-US" altLang="zh-CN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文本框 2"/>
          <p:cNvSpPr txBox="1">
            <a:spLocks noChangeArrowheads="1"/>
          </p:cNvSpPr>
          <p:nvPr/>
        </p:nvSpPr>
        <p:spPr bwMode="auto">
          <a:xfrm>
            <a:off x="5387340" y="41036783"/>
            <a:ext cx="12174538" cy="1227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系统研发团队：</a:t>
            </a:r>
            <a:endParaRPr lang="en-US" altLang="zh-CN" sz="3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郑莹莹，许利杰，刘重瑞，沈雯婷，赵伟，王伟</a:t>
            </a:r>
          </a:p>
        </p:txBody>
      </p:sp>
      <p:sp>
        <p:nvSpPr>
          <p:cNvPr id="25" name="矩形 10"/>
          <p:cNvSpPr>
            <a:spLocks noChangeArrowheads="1"/>
          </p:cNvSpPr>
          <p:nvPr/>
        </p:nvSpPr>
        <p:spPr bwMode="auto">
          <a:xfrm>
            <a:off x="1100454" y="3853617"/>
            <a:ext cx="14388783" cy="33712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8800" b="1" i="0" u="none" strike="noStrike" kern="1200" cap="none" spc="0" normalizeH="0" baseline="0" noProof="0" dirty="0" smtClean="0">
              <a:solidFill>
                <a:schemeClr val="tx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5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  </a:t>
            </a:r>
          </a:p>
        </p:txBody>
      </p:sp>
      <p:sp>
        <p:nvSpPr>
          <p:cNvPr id="27" name="矩形 14357"/>
          <p:cNvSpPr/>
          <p:nvPr/>
        </p:nvSpPr>
        <p:spPr>
          <a:xfrm>
            <a:off x="161925" y="4105275"/>
            <a:ext cx="14157960" cy="2868295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>
            <a:lvl1pPr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algn="r">
              <a:defRPr/>
            </a:pPr>
            <a:r>
              <a:rPr kumimoji="1" lang="zh-CN" altLang="en-US" sz="8800" b="1" dirty="0" smtClean="0">
                <a:ln>
                  <a:solidFill>
                    <a:schemeClr val="bg1"/>
                  </a:solidFill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大数据系统可靠性基准测试</a:t>
            </a:r>
          </a:p>
          <a:p>
            <a:pPr lvl="0" algn="r">
              <a:defRPr/>
            </a:pPr>
            <a:r>
              <a:rPr kumimoji="1" lang="en-US" altLang="zh-CN" sz="8800" b="1" i="1" dirty="0" smtClean="0">
                <a:ln>
                  <a:solidFill>
                    <a:schemeClr val="bg1"/>
                  </a:solidFill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ReliabilityBench </a:t>
            </a:r>
            <a:endParaRPr kumimoji="1" lang="en-US" altLang="zh-CN" sz="8800" b="1" dirty="0">
              <a:ln>
                <a:solidFill>
                  <a:schemeClr val="bg1"/>
                </a:solidFill>
              </a:ln>
              <a:solidFill>
                <a:srgbClr val="0070C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8" name="矩形 1"/>
          <p:cNvSpPr/>
          <p:nvPr/>
        </p:nvSpPr>
        <p:spPr>
          <a:xfrm>
            <a:off x="1062355" y="11015345"/>
            <a:ext cx="13143865" cy="393954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anchor="t">
            <a:spAutoFit/>
          </a:bodyPr>
          <a:lstStyle/>
          <a:p>
            <a:pPr lvl="0" algn="just" eaLnBrk="0" hangingPunct="0">
              <a:lnSpc>
                <a:spcPts val="5025"/>
              </a:lnSpc>
            </a:pPr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4000" b="1" dirty="0" err="1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ReliabilityBench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是一种面向大数据系统的可靠性测试框架，提供大数据</a:t>
            </a:r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SQL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查询、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大规模图分析以及机器学习等广泛使用的典型应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用，并</a:t>
            </a:r>
            <a:r>
              <a:rPr lang="zh-CN" altLang="en-US" sz="4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根据应用的计算特征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生成</a:t>
            </a:r>
            <a:r>
              <a:rPr lang="zh-CN" altLang="en-US" sz="4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满足异常规则的测试数据，同时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利用</a:t>
            </a:r>
            <a:r>
              <a:rPr lang="zh-CN" altLang="en-US" sz="4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组合测试技术削减参数组合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空间</a:t>
            </a:r>
            <a:r>
              <a:rPr lang="zh-CN" altLang="en-US" sz="4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。该框架可用于</a:t>
            </a:r>
            <a:r>
              <a:rPr lang="en-US" altLang="zh-CN" sz="4000" b="1" dirty="0" err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提前发现</a:t>
            </a:r>
            <a:r>
              <a:rPr lang="zh-CN" altLang="en-US" sz="4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大数据</a:t>
            </a:r>
            <a:r>
              <a:rPr lang="en-US" altLang="zh-CN" sz="4000" b="1" dirty="0" err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系统、应用和数据存在的可靠性问题</a:t>
            </a:r>
            <a:r>
              <a:rPr lang="zh-CN" altLang="en-US" sz="4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</a:p>
        </p:txBody>
      </p:sp>
      <p:sp>
        <p:nvSpPr>
          <p:cNvPr id="3074" name="Text Box 3"/>
          <p:cNvSpPr txBox="1"/>
          <p:nvPr/>
        </p:nvSpPr>
        <p:spPr>
          <a:xfrm>
            <a:off x="12037695" y="604506"/>
            <a:ext cx="14137005" cy="198501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anchor="t">
            <a:spAutoFit/>
            <a:scene3d>
              <a:camera prst="orthographicFront"/>
              <a:lightRig rig="threePt" dir="t"/>
            </a:scene3d>
          </a:bodyPr>
          <a:lstStyle/>
          <a:p>
            <a:pPr lvl="0" eaLnBrk="1" hangingPunct="1"/>
            <a:r>
              <a:rPr lang="zh-CN" altLang="en-US" sz="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中国科学院软件研究所学术年会’</a:t>
            </a:r>
            <a:r>
              <a:rPr lang="en-US" altLang="zh-CN" sz="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</a:p>
          <a:p>
            <a:pPr lvl="0" eaLnBrk="1" hangingPunct="1"/>
            <a:r>
              <a:rPr lang="zh-CN" altLang="en-US" sz="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暨计算机科学国家重点实验室开放周</a:t>
            </a:r>
          </a:p>
        </p:txBody>
      </p:sp>
      <p:pic>
        <p:nvPicPr>
          <p:cNvPr id="3075" name="Picture 2" descr="所标（标准版）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76827" y="448502"/>
            <a:ext cx="5420905" cy="2531686"/>
          </a:xfrm>
          <a:ln w="9525">
            <a:noFill/>
            <a:miter/>
          </a:ln>
        </p:spPr>
      </p:pic>
      <p:sp>
        <p:nvSpPr>
          <p:cNvPr id="7" name="矩形 1"/>
          <p:cNvSpPr>
            <a:spLocks noChangeArrowheads="1"/>
          </p:cNvSpPr>
          <p:nvPr/>
        </p:nvSpPr>
        <p:spPr bwMode="auto">
          <a:xfrm>
            <a:off x="838200" y="29207459"/>
            <a:ext cx="30667325" cy="10480041"/>
          </a:xfrm>
          <a:prstGeom prst="rect">
            <a:avLst/>
          </a:prstGeom>
          <a:noFill/>
          <a:ln w="88900">
            <a:solidFill>
              <a:schemeClr val="accent1"/>
            </a:solidFill>
            <a:prstDash val="sysDash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en-US"/>
          </a:p>
        </p:txBody>
      </p:sp>
      <p:cxnSp>
        <p:nvCxnSpPr>
          <p:cNvPr id="30" name="直接连接符 29"/>
          <p:cNvCxnSpPr/>
          <p:nvPr/>
        </p:nvCxnSpPr>
        <p:spPr bwMode="auto">
          <a:xfrm>
            <a:off x="16631285" y="29207458"/>
            <a:ext cx="0" cy="5112000"/>
          </a:xfrm>
          <a:prstGeom prst="line">
            <a:avLst/>
          </a:prstGeom>
          <a:noFill/>
          <a:ln w="88900">
            <a:solidFill>
              <a:schemeClr val="accent1"/>
            </a:solidFill>
            <a:prstDash val="sysDash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cxnSp>
      <p:sp>
        <p:nvSpPr>
          <p:cNvPr id="31" name="文本框 30"/>
          <p:cNvSpPr txBox="1"/>
          <p:nvPr/>
        </p:nvSpPr>
        <p:spPr>
          <a:xfrm>
            <a:off x="19717385" y="29731970"/>
            <a:ext cx="8157845" cy="51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2800" b="1"/>
          </a:p>
        </p:txBody>
      </p:sp>
      <p:sp>
        <p:nvSpPr>
          <p:cNvPr id="32" name="文本框 31"/>
          <p:cNvSpPr txBox="1"/>
          <p:nvPr/>
        </p:nvSpPr>
        <p:spPr>
          <a:xfrm>
            <a:off x="16916400" y="30683835"/>
            <a:ext cx="1433385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ts val="3900"/>
              </a:lnSpc>
              <a:buFont typeface="Wingdings" panose="05000000000000000000" charset="0"/>
              <a:buNone/>
            </a:pP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目前已发现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Apache Spark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系统的</a:t>
            </a:r>
            <a:r>
              <a:rPr lang="en-US" altLang="zh-CN" sz="32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严重系统缺陷和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个应用错误：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lnSpc>
                <a:spcPts val="3900"/>
              </a:lnSpc>
              <a:buFont typeface="Wingdings" panose="05000000000000000000" charset="0"/>
              <a:buChar char="ü"/>
            </a:pPr>
            <a:r>
              <a:rPr lang="zh-CN" altLang="en-US" sz="2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发现的严重</a:t>
            </a:r>
            <a:r>
              <a:rPr lang="en-US" altLang="zh-CN" sz="2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bug [SPARK-4672]</a:t>
            </a:r>
            <a:r>
              <a:rPr lang="zh-CN" altLang="en-US" sz="2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，适用于所有的迭代图应用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lnSpc>
                <a:spcPts val="3900"/>
              </a:lnSpc>
              <a:buFont typeface="Wingdings" panose="05000000000000000000" charset="0"/>
              <a:buChar char="ü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Join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查询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：小表内连接大表出现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内存溢出错误</a:t>
            </a:r>
          </a:p>
          <a:p>
            <a:pPr marL="571500" indent="-571500">
              <a:lnSpc>
                <a:spcPts val="3900"/>
              </a:lnSpc>
              <a:buFont typeface="Wingdings" panose="05000000000000000000" charset="0"/>
              <a:buChar char="ü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Mix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查询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：一表同时参与多次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Join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操作时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</a:t>
            </a:r>
            <a:r>
              <a:rPr lang="zh-CN" altLang="en-US" sz="2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错误</a:t>
            </a:r>
          </a:p>
          <a:p>
            <a:pPr marL="571500" indent="-571500">
              <a:lnSpc>
                <a:spcPts val="3900"/>
              </a:lnSpc>
              <a:buFont typeface="Wingdings" panose="05000000000000000000" charset="0"/>
              <a:buChar char="ü"/>
            </a:pPr>
            <a:r>
              <a:rPr lang="en-US" altLang="zh-CN" sz="28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RandomForest</a:t>
            </a:r>
            <a:r>
              <a:rPr lang="zh-CN" altLang="en-US" sz="28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应用</a:t>
            </a:r>
            <a:r>
              <a:rPr lang="zh-CN" altLang="en-US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数据维度高、多实例数、数据混合分布时出现</a:t>
            </a:r>
            <a:r>
              <a:rPr lang="en-US" altLang="zh-CN" sz="28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内存溢出错误</a:t>
            </a:r>
            <a:endParaRPr lang="en-US" altLang="zh-CN" sz="2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lnSpc>
                <a:spcPts val="3900"/>
              </a:lnSpc>
              <a:buFont typeface="Wingdings" panose="05000000000000000000" charset="0"/>
              <a:buChar char="ü"/>
            </a:pPr>
            <a:r>
              <a:rPr lang="en-US" altLang="zh-CN" sz="28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LogisticsRegression</a:t>
            </a:r>
            <a:r>
              <a:rPr lang="zh-CN" altLang="en-US" sz="28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应用</a:t>
            </a:r>
            <a:r>
              <a:rPr lang="zh-CN" altLang="en-US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在数据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量大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数据维度高、倾斜数据时出现</a:t>
            </a:r>
            <a:r>
              <a:rPr lang="en-US" altLang="zh-CN" sz="28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运行超时错误</a:t>
            </a:r>
            <a:endParaRPr lang="en-US" altLang="zh-CN" sz="2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lnSpc>
                <a:spcPts val="3900"/>
              </a:lnSpc>
              <a:buFont typeface="Wingdings" panose="05000000000000000000" charset="0"/>
              <a:buChar char="ü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ALS应用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：在数据量大以及迭代次数多时出现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内存溢出错误</a:t>
            </a:r>
          </a:p>
          <a:p>
            <a:pPr marL="571500" indent="-571500">
              <a:lnSpc>
                <a:spcPts val="3900"/>
              </a:lnSpc>
              <a:buFont typeface="Wingdings" panose="05000000000000000000" charset="0"/>
              <a:buChar char="ü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PageRank应用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：在数据量大以及数据倾斜时出现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内存溢出错误</a:t>
            </a:r>
          </a:p>
        </p:txBody>
      </p:sp>
      <p:pic>
        <p:nvPicPr>
          <p:cNvPr id="39" name="图片 38" descr="应用错误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5549" y="34806108"/>
            <a:ext cx="8393075" cy="4440589"/>
          </a:xfrm>
          <a:prstGeom prst="rect">
            <a:avLst/>
          </a:prstGeom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</p:pic>
      <p:sp>
        <p:nvSpPr>
          <p:cNvPr id="44" name="文本框 43"/>
          <p:cNvSpPr txBox="1"/>
          <p:nvPr/>
        </p:nvSpPr>
        <p:spPr>
          <a:xfrm>
            <a:off x="797469" y="7148860"/>
            <a:ext cx="1360614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400" dirty="0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“</a:t>
            </a:r>
            <a:r>
              <a:rPr lang="zh-CN" altLang="en-US" sz="4400" dirty="0" smtClean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大数据系统的运行</a:t>
            </a:r>
            <a:r>
              <a:rPr lang="zh-CN" altLang="en-US" sz="4400" dirty="0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是否可靠？有没有</a:t>
            </a:r>
            <a:r>
              <a:rPr lang="zh-CN" altLang="en-US" sz="4400" dirty="0" smtClean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隐藏的缺陷？</a:t>
            </a:r>
            <a:r>
              <a:rPr lang="en-US" altLang="zh-CN" sz="4400" dirty="0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”</a:t>
            </a:r>
          </a:p>
          <a:p>
            <a:pPr algn="r"/>
            <a:r>
              <a:rPr lang="zh-CN" altLang="en-US" sz="4400" dirty="0" smtClean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“数据处理</a:t>
            </a:r>
            <a:r>
              <a:rPr lang="zh-CN" altLang="en-US" sz="4400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和</a:t>
            </a:r>
            <a:r>
              <a:rPr lang="zh-CN" altLang="en-US" sz="4400" dirty="0" smtClean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分析结果靠不靠谱？”</a:t>
            </a:r>
            <a:endParaRPr lang="en-US" altLang="zh-CN" sz="4400" dirty="0" smtClean="0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  <a:sym typeface="+mn-ea"/>
            </a:endParaRPr>
          </a:p>
          <a:p>
            <a:pPr algn="r"/>
            <a:r>
              <a:rPr lang="zh-CN" altLang="en-US" sz="4400" dirty="0" smtClean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“系统升级是否引入了新的问题？”</a:t>
            </a:r>
            <a:endParaRPr lang="en-US" altLang="zh-CN" sz="4400" dirty="0" smtClean="0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  <a:sym typeface="+mn-ea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2476500" y="9438073"/>
            <a:ext cx="11843385" cy="13747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>
              <a:lnSpc>
                <a:spcPts val="5025"/>
              </a:lnSpc>
            </a:pPr>
            <a:r>
              <a:rPr lang="zh-CN" altLang="en-US" sz="4400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系统上线运行前</a:t>
            </a:r>
            <a:r>
              <a:rPr lang="zh-CN" altLang="en-US" sz="4400" dirty="0" smtClean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，应用开发、运维人员和用户是否</a:t>
            </a:r>
            <a:r>
              <a:rPr lang="zh-CN" altLang="en-US" sz="4400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还在为这些</a:t>
            </a:r>
            <a:r>
              <a:rPr lang="zh-CN" altLang="en-US" sz="4400" dirty="0" smtClean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问题“纠结”？</a:t>
            </a:r>
            <a:endParaRPr lang="zh-CN" altLang="en-US" sz="44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49" name="图片 48" descr="基准组成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72879" y="4410075"/>
            <a:ext cx="16964660" cy="10511155"/>
          </a:xfrm>
          <a:prstGeom prst="rect">
            <a:avLst/>
          </a:prstGeom>
        </p:spPr>
      </p:pic>
      <p:sp>
        <p:nvSpPr>
          <p:cNvPr id="114" name="圆角矩形 113"/>
          <p:cNvSpPr/>
          <p:nvPr/>
        </p:nvSpPr>
        <p:spPr>
          <a:xfrm>
            <a:off x="1471930" y="16133445"/>
            <a:ext cx="8808085" cy="1068070"/>
          </a:xfrm>
          <a:prstGeom prst="roundRect">
            <a:avLst/>
          </a:prstGeom>
          <a:gradFill flip="none" rotWithShape="1">
            <a:gsLst>
              <a:gs pos="2000">
                <a:schemeClr val="bg1"/>
              </a:gs>
              <a:gs pos="68000">
                <a:srgbClr val="0070C0"/>
              </a:gs>
            </a:gsLst>
            <a:lin ang="10800000" scaled="1"/>
            <a:tileRect/>
          </a:gradFill>
          <a:ln>
            <a:noFill/>
          </a:ln>
        </p:spPr>
        <p:txBody>
          <a:bodyPr anchor="ctr"/>
          <a:lstStyle/>
          <a:p>
            <a:pPr algn="ctr" defTabSz="3628390" eaLnBrk="1" hangingPunct="1">
              <a:buFont typeface="Arial" panose="020B0604020202020204" pitchFamily="34" charset="0"/>
              <a:buNone/>
            </a:pPr>
            <a:r>
              <a:rPr lang="zh-CN" altLang="en-US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姚体" panose="02010601030101010101" pitchFamily="2" charset="-122"/>
                <a:ea typeface="方正姚体" panose="02010601030101010101" pitchFamily="2" charset="-122"/>
              </a:rPr>
              <a:t>典型应用构造</a:t>
            </a:r>
            <a:endParaRPr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396365" y="30683835"/>
            <a:ext cx="7703185" cy="1569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2563" indent="-182563">
              <a:buFont typeface="Wingdings" panose="05000000000000000000" charset="0"/>
              <a:buChar char="ü"/>
            </a:pPr>
            <a:r>
              <a:rPr lang="en-US" altLang="zh-CN" sz="32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2016</a:t>
            </a: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年度</a:t>
            </a:r>
            <a:r>
              <a:rPr lang="en-US" altLang="zh-CN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OW2</a:t>
            </a: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国际程序竞赛第</a:t>
            </a:r>
            <a:r>
              <a:rPr lang="en-US" altLang="zh-CN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32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名</a:t>
            </a:r>
          </a:p>
          <a:p>
            <a:pPr marL="182563" indent="-182563">
              <a:buFont typeface="Wingdings" panose="05000000000000000000" charset="0"/>
              <a:buChar char="ü"/>
            </a:pPr>
            <a:r>
              <a:rPr lang="en-US" altLang="zh-CN" sz="32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2016</a:t>
            </a:r>
            <a:r>
              <a:rPr lang="zh-CN" altLang="en-US" sz="32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年度</a:t>
            </a:r>
            <a:r>
              <a:rPr lang="en-US" altLang="zh-CN" sz="32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NASAC</a:t>
            </a:r>
            <a:r>
              <a:rPr lang="zh-CN" altLang="en-US" sz="32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软件系统竞赛三等奖</a:t>
            </a:r>
          </a:p>
          <a:p>
            <a:pPr marL="182563" indent="-182563">
              <a:buFont typeface="Wingdings" panose="05000000000000000000" charset="0"/>
              <a:buChar char="ü"/>
            </a:pPr>
            <a:r>
              <a:rPr lang="en-US" altLang="zh-CN" sz="32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ICDCS 2017 JCC Workshop</a:t>
            </a:r>
            <a:r>
              <a:rPr lang="zh-CN" altLang="en-US" sz="32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论文</a:t>
            </a:r>
            <a:endParaRPr lang="en-US" altLang="zh-CN" sz="32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454746" y="29657675"/>
            <a:ext cx="3419454" cy="678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7" name="圆角矩形 116"/>
          <p:cNvSpPr/>
          <p:nvPr/>
        </p:nvSpPr>
        <p:spPr>
          <a:xfrm>
            <a:off x="1494790" y="29457650"/>
            <a:ext cx="7173575" cy="1068070"/>
          </a:xfrm>
          <a:prstGeom prst="roundRect">
            <a:avLst/>
          </a:prstGeom>
          <a:gradFill flip="none" rotWithShape="1">
            <a:gsLst>
              <a:gs pos="2000">
                <a:schemeClr val="bg1"/>
              </a:gs>
              <a:gs pos="68000">
                <a:srgbClr val="0070C0"/>
              </a:gs>
            </a:gsLst>
            <a:lin ang="10800000" scaled="1"/>
            <a:tileRect/>
          </a:gradFill>
          <a:ln>
            <a:noFill/>
          </a:ln>
        </p:spPr>
        <p:txBody>
          <a:bodyPr anchor="ctr"/>
          <a:lstStyle/>
          <a:p>
            <a:pPr defTabSz="3628390" eaLnBrk="1" hangingPunct="1">
              <a:buFont typeface="Arial" panose="020B0604020202020204" pitchFamily="34" charset="0"/>
              <a:buNone/>
            </a:pPr>
            <a:r>
              <a:rPr lang="zh-CN" altLang="en-US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姚体" panose="02010601030101010101" pitchFamily="2" charset="-122"/>
                <a:ea typeface="方正姚体" panose="02010601030101010101" pitchFamily="2" charset="-122"/>
                <a:sym typeface="+mn-ea"/>
              </a:rPr>
              <a:t>系统获奖及论文发表</a:t>
            </a:r>
            <a:endParaRPr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姚体" panose="02010601030101010101" pitchFamily="2" charset="-122"/>
              <a:ea typeface="方正姚体" panose="02010601030101010101" pitchFamily="2" charset="-122"/>
              <a:sym typeface="+mn-ea"/>
            </a:endParaRPr>
          </a:p>
        </p:txBody>
      </p:sp>
      <p:sp>
        <p:nvSpPr>
          <p:cNvPr id="115" name="圆角矩形 114"/>
          <p:cNvSpPr/>
          <p:nvPr/>
        </p:nvSpPr>
        <p:spPr>
          <a:xfrm>
            <a:off x="10642600" y="16133445"/>
            <a:ext cx="9903459" cy="1068070"/>
          </a:xfrm>
          <a:prstGeom prst="roundRect">
            <a:avLst/>
          </a:prstGeom>
          <a:gradFill flip="none" rotWithShape="1">
            <a:gsLst>
              <a:gs pos="2000">
                <a:schemeClr val="bg1"/>
              </a:gs>
              <a:gs pos="68000">
                <a:srgbClr val="0070C0"/>
              </a:gs>
            </a:gsLst>
            <a:lin ang="10800000" scaled="1"/>
            <a:tileRect/>
          </a:gradFill>
          <a:ln>
            <a:noFill/>
          </a:ln>
        </p:spPr>
        <p:txBody>
          <a:bodyPr anchor="ctr"/>
          <a:lstStyle/>
          <a:p>
            <a:pPr algn="ctr" defTabSz="3628390" eaLnBrk="1" hangingPunct="1">
              <a:buFont typeface="Arial" panose="020B0604020202020204" pitchFamily="34" charset="0"/>
              <a:buNone/>
            </a:pPr>
            <a:r>
              <a:rPr lang="zh-CN" altLang="en-US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姚体" panose="02010601030101010101" pitchFamily="2" charset="-122"/>
                <a:ea typeface="方正姚体" panose="02010601030101010101" pitchFamily="2" charset="-122"/>
                <a:sym typeface="+mn-ea"/>
              </a:rPr>
              <a:t>异常数据</a:t>
            </a:r>
            <a:r>
              <a:rPr lang="zh-CN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姚体" panose="02010601030101010101" pitchFamily="2" charset="-122"/>
                <a:ea typeface="方正姚体" panose="02010601030101010101" pitchFamily="2" charset="-122"/>
                <a:sym typeface="+mn-ea"/>
              </a:rPr>
              <a:t>生成</a:t>
            </a:r>
          </a:p>
        </p:txBody>
      </p:sp>
      <p:sp>
        <p:nvSpPr>
          <p:cNvPr id="116" name="圆角矩形 115"/>
          <p:cNvSpPr/>
          <p:nvPr/>
        </p:nvSpPr>
        <p:spPr>
          <a:xfrm>
            <a:off x="21320125" y="16133445"/>
            <a:ext cx="9411335" cy="1068070"/>
          </a:xfrm>
          <a:prstGeom prst="roundRect">
            <a:avLst/>
          </a:prstGeom>
          <a:gradFill flip="none" rotWithShape="1">
            <a:gsLst>
              <a:gs pos="2000">
                <a:schemeClr val="bg1"/>
              </a:gs>
              <a:gs pos="68000">
                <a:srgbClr val="0070C0"/>
              </a:gs>
            </a:gsLst>
            <a:lin ang="10800000" scaled="1"/>
            <a:tileRect/>
          </a:gradFill>
          <a:ln>
            <a:noFill/>
          </a:ln>
        </p:spPr>
        <p:txBody>
          <a:bodyPr anchor="ctr"/>
          <a:lstStyle/>
          <a:p>
            <a:pPr algn="ctr" defTabSz="3628390" eaLnBrk="1" hangingPunct="1">
              <a:buFont typeface="Arial" panose="020B0604020202020204" pitchFamily="34" charset="0"/>
              <a:buNone/>
            </a:pPr>
            <a:r>
              <a:rPr lang="zh-CN" altLang="en-US" sz="4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姚体" panose="02010601030101010101" pitchFamily="2" charset="-122"/>
                <a:ea typeface="方正姚体" panose="02010601030101010101" pitchFamily="2" charset="-122"/>
                <a:sym typeface="+mn-ea"/>
              </a:rPr>
              <a:t>组合参数测试</a:t>
            </a:r>
          </a:p>
        </p:txBody>
      </p:sp>
      <p:sp>
        <p:nvSpPr>
          <p:cNvPr id="118" name="圆角矩形 117"/>
          <p:cNvSpPr/>
          <p:nvPr/>
        </p:nvSpPr>
        <p:spPr>
          <a:xfrm>
            <a:off x="16983258" y="29440258"/>
            <a:ext cx="10891972" cy="1068070"/>
          </a:xfrm>
          <a:prstGeom prst="roundRect">
            <a:avLst/>
          </a:prstGeom>
          <a:gradFill flip="none" rotWithShape="1">
            <a:gsLst>
              <a:gs pos="2000">
                <a:schemeClr val="bg1"/>
              </a:gs>
              <a:gs pos="68000">
                <a:srgbClr val="0070C0"/>
              </a:gs>
            </a:gsLst>
            <a:lin ang="10800000" scaled="1"/>
            <a:tileRect/>
          </a:gradFill>
          <a:ln>
            <a:noFill/>
          </a:ln>
        </p:spPr>
        <p:txBody>
          <a:bodyPr anchor="ctr"/>
          <a:lstStyle/>
          <a:p>
            <a:pPr defTabSz="3628390" eaLnBrk="1" hangingPunct="1">
              <a:buFont typeface="Arial" panose="020B0604020202020204" pitchFamily="34" charset="0"/>
              <a:buNone/>
            </a:pPr>
            <a:r>
              <a:rPr lang="zh-CN" altLang="en-US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姚体" panose="02010601030101010101" pitchFamily="2" charset="-122"/>
                <a:ea typeface="方正姚体" panose="02010601030101010101" pitchFamily="2" charset="-122"/>
                <a:sym typeface="+mn-ea"/>
              </a:rPr>
              <a:t>评测发现的系统缺陷与应用错误</a:t>
            </a:r>
            <a:endParaRPr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姚体" panose="02010601030101010101" pitchFamily="2" charset="-122"/>
              <a:ea typeface="方正姚体" panose="02010601030101010101" pitchFamily="2" charset="-122"/>
              <a:sym typeface="+mn-ea"/>
            </a:endParaRPr>
          </a:p>
        </p:txBody>
      </p:sp>
      <p:sp>
        <p:nvSpPr>
          <p:cNvPr id="127" name="文本框 126"/>
          <p:cNvSpPr txBox="1"/>
          <p:nvPr/>
        </p:nvSpPr>
        <p:spPr>
          <a:xfrm>
            <a:off x="1319530" y="17656175"/>
            <a:ext cx="8808085" cy="3051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914400" algn="just" latinLnBrk="0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针对社交网络、搜索引擎、数据采集及数据查询等应用场景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，结合现有大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数据系统基准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测试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中提供的应用类型，选取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了若干SQL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、Graph、Machine Learning以及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Streaming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类型、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使用广泛并且具有一定计算特征的应用作为典型应用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129" name="文本框 128"/>
          <p:cNvSpPr txBox="1"/>
          <p:nvPr/>
        </p:nvSpPr>
        <p:spPr>
          <a:xfrm>
            <a:off x="21320125" y="17576015"/>
            <a:ext cx="941133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914400" algn="just" latinLnBrk="0">
              <a:buFont typeface="Wingdings" panose="05000000000000000000" charset="0"/>
              <a:buNone/>
            </a:pPr>
            <a:r>
              <a:rPr 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大数据系统参数包括：系统参数（可能会影响系统数据分配或任务分配等的参数）和应用参数（应用或算法本身运行时需要的参数）</a:t>
            </a:r>
            <a:r>
              <a:rPr 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针对上述参数，在两个假设（参数相互独立及参数取值与资源占用有正负相关性）的基础上，使用贪心算法进行参数组合空间削减测试。针对参数取值不满足相关性要求的，使用探测性方法来确定参数取值。</a:t>
            </a:r>
            <a:endParaRPr 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0" name="图片 129" descr="拼图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915630" y="21264880"/>
            <a:ext cx="10220325" cy="685482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文本框 1"/>
          <p:cNvSpPr txBox="1"/>
          <p:nvPr/>
        </p:nvSpPr>
        <p:spPr>
          <a:xfrm>
            <a:off x="10642600" y="17656175"/>
            <a:ext cx="990345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914400" algn="just" latinLnBrk="0"/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具有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以下特征的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数据称为异常数据：数据量大、数据倾斜、数据稀疏、数据维度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高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以及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数据分布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异常。</a:t>
            </a:r>
          </a:p>
          <a:p>
            <a:pPr indent="914400" algn="just" latinLnBrk="0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异常数据生成的步骤如下：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给定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一个应用；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应用计算特性；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根据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应用特征，选取异常规则；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生成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异常数据。</a:t>
            </a:r>
          </a:p>
        </p:txBody>
      </p:sp>
      <p:graphicFrame>
        <p:nvGraphicFramePr>
          <p:cNvPr id="6" name="表格 5"/>
          <p:cNvGraphicFramePr/>
          <p:nvPr>
            <p:extLst>
              <p:ext uri="{D42A27DB-BD31-4B8C-83A1-F6EECF244321}">
                <p14:modId xmlns:p14="http://schemas.microsoft.com/office/powerpoint/2010/main" val="1858941745"/>
              </p:ext>
            </p:extLst>
          </p:nvPr>
        </p:nvGraphicFramePr>
        <p:xfrm>
          <a:off x="10619105" y="20878618"/>
          <a:ext cx="9844405" cy="75147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6695"/>
                <a:gridCol w="3667760"/>
                <a:gridCol w="1590040"/>
                <a:gridCol w="3089910"/>
              </a:tblGrid>
              <a:tr h="549454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应用类型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计算特性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异常规则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异常数据</a:t>
                      </a:r>
                    </a:p>
                  </a:txBody>
                  <a:tcPr anchor="ctr"/>
                </a:tc>
              </a:tr>
              <a:tr h="170511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SQL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indent="457200" algn="just" fontAlgn="auto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SQL基础查询语句中Scan、Aggregate、Join等应用在处理key/value对，其计算复杂度与key的分布相关。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数据量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数据倾斜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en-US" altLang="zh-CN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. 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对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影响较小的属性列，采用范围内的均匀分布；</a:t>
                      </a:r>
                    </a:p>
                    <a:p>
                      <a:pPr algn="just"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 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对两表连接的关联列以及满足</a:t>
                      </a:r>
                      <a:r>
                        <a:rPr lang="en-US" altLang="zh-CN" sz="18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Zipf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定律的属性列，采用</a:t>
                      </a:r>
                      <a:r>
                        <a:rPr lang="en-US" altLang="zh-CN" sz="18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Zipf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分布生成倾斜数据。</a:t>
                      </a:r>
                    </a:p>
                  </a:txBody>
                  <a:tcPr anchor="ctr"/>
                </a:tc>
              </a:tr>
              <a:tr h="170310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Graph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indent="457200" algn="just" fontAlgn="auto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Graph中的应用大多需要迭代计算，在以顶点为中心的迭代模型中，如果顶点收集消息阶段有很重的操作时，单个顶点的计算压力会增大。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数据量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稀疏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数据分布异常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 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使用泊松分布生成顶点离散的图；</a:t>
                      </a:r>
                    </a:p>
                    <a:p>
                      <a:pPr algn="just"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 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使用</a:t>
                      </a:r>
                      <a:r>
                        <a:rPr lang="en-US" altLang="zh-CN" sz="18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Zipf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分布生成顶点度异常分布的稀疏图。</a:t>
                      </a:r>
                    </a:p>
                  </a:txBody>
                  <a:tcPr anchor="ctr"/>
                </a:tc>
              </a:tr>
              <a:tr h="355709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Machine Learning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indent="457200" algn="just" fontAlgn="auto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Machine Learning中的应用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，（如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LogisticRegression和K-means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等）采用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矩阵征作为输入数据，因此其计算与矩阵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特征（1</a:t>
                      </a:r>
                      <a:r>
                        <a:rPr lang="en-US" altLang="zh-CN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.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矩阵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大小；2</a:t>
                      </a:r>
                      <a:r>
                        <a:rPr lang="en-US" altLang="zh-CN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.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矩阵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维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度；3</a:t>
                      </a:r>
                      <a:r>
                        <a:rPr lang="en-US" altLang="zh-CN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.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每个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矩阵列的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分布；4</a:t>
                      </a:r>
                      <a:r>
                        <a:rPr lang="en-US" altLang="zh-CN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.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矩阵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稀疏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性等）有关系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。</a:t>
                      </a:r>
                    </a:p>
                    <a:p>
                      <a:pPr indent="457200" algn="just" fontAlgn="auto">
                        <a:buNone/>
                      </a:pP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其它应用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，如RandomForest等，需要在内存中保存宽度优先树，并使用随机采样来训练树。当数据维度过高时，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资源使用量也增加。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数据量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稀疏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数据维度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数据分布异常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 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原始数据扩展生成异常数据；</a:t>
                      </a:r>
                    </a:p>
                    <a:p>
                      <a:pPr algn="just"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 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随机合成满足不同维度、实例数、稀疏度以及异常分布（高斯分布、伽马分布、泊松分布、指数分布、Zipf分布及其混合）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等数据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。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10" name="表格 9"/>
          <p:cNvGraphicFramePr/>
          <p:nvPr>
            <p:extLst>
              <p:ext uri="{D42A27DB-BD31-4B8C-83A1-F6EECF244321}">
                <p14:modId xmlns:p14="http://schemas.microsoft.com/office/powerpoint/2010/main" val="3606750604"/>
              </p:ext>
            </p:extLst>
          </p:nvPr>
        </p:nvGraphicFramePr>
        <p:xfrm>
          <a:off x="1319530" y="20878618"/>
          <a:ext cx="8808085" cy="75132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1405"/>
                <a:gridCol w="3521075"/>
                <a:gridCol w="2935605"/>
              </a:tblGrid>
              <a:tr h="50111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0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0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计算属性</a:t>
                      </a:r>
                    </a:p>
                  </a:txBody>
                  <a:tcPr/>
                </a:tc>
              </a:tr>
              <a:tr h="458774">
                <a:tc rowSpan="4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SQL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Scan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单表操作</a:t>
                      </a:r>
                    </a:p>
                  </a:txBody>
                  <a:tcPr anchor="ctr"/>
                </a:tc>
              </a:tr>
              <a:tr h="45808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Aggregate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单表操作</a:t>
                      </a:r>
                    </a:p>
                  </a:txBody>
                  <a:tcPr anchor="ctr"/>
                </a:tc>
              </a:tr>
              <a:tr h="459468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Join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多表关联</a:t>
                      </a:r>
                    </a:p>
                  </a:txBody>
                  <a:tcPr anchor="ctr"/>
                </a:tc>
              </a:tr>
              <a:tr h="45808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Mix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混合操作</a:t>
                      </a:r>
                    </a:p>
                  </a:txBody>
                  <a:tcPr anchor="ctr"/>
                </a:tc>
              </a:tr>
              <a:tr h="458774">
                <a:tc rowSpan="4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Graph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PageRank</a:t>
                      </a: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迭代计算</a:t>
                      </a:r>
                    </a:p>
                  </a:txBody>
                  <a:tcPr anchor="ctr"/>
                </a:tc>
              </a:tr>
              <a:tr h="45808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TriangleCount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55941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ConnectedComponents</a:t>
                      </a:r>
                      <a:endParaRPr lang="en-US" altLang="zh-CN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49070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SingleSourceShortestPaths</a:t>
                      </a:r>
                      <a:endParaRPr lang="en-US" altLang="zh-CN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459468">
                <a:tc rowSpan="5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Machine Learning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LogisticsRegression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分类算法、迭代计算</a:t>
                      </a:r>
                    </a:p>
                  </a:txBody>
                  <a:tcPr anchor="ctr"/>
                </a:tc>
              </a:tr>
              <a:tr h="45808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K-means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聚类算法、迭代计算</a:t>
                      </a:r>
                    </a:p>
                  </a:txBody>
                  <a:tcPr anchor="ctr"/>
                </a:tc>
              </a:tr>
              <a:tr h="458774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交替最小二乘法</a:t>
                      </a:r>
                    </a:p>
                  </a:txBody>
                  <a:tcPr anchor="ctr"/>
                </a:tc>
              </a:tr>
              <a:tr h="45808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RandomForest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分类、回归、宽度优先树</a:t>
                      </a:r>
                    </a:p>
                  </a:txBody>
                  <a:tcPr anchor="ctr"/>
                </a:tc>
              </a:tr>
              <a:tr h="459468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SVM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分布式双梯度下降</a:t>
                      </a:r>
                    </a:p>
                  </a:txBody>
                  <a:tcPr anchor="ctr"/>
                </a:tc>
              </a:tr>
              <a:tr h="458080"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Streaming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WindowJoin</a:t>
                      </a:r>
                      <a:endParaRPr lang="en-US" altLang="zh-CN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数据流的</a:t>
                      </a:r>
                      <a:r>
                        <a:rPr lang="zh-CN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关联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操作</a:t>
                      </a:r>
                    </a:p>
                  </a:txBody>
                  <a:tcPr anchor="ctr"/>
                </a:tc>
              </a:tr>
              <a:tr h="458774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WindowWordCount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数据流的</a:t>
                      </a:r>
                      <a:r>
                        <a:rPr lang="en-US" altLang="zh-CN" sz="18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flatmap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操作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38" name="图片 37" descr="系统缺陷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489237" y="34815153"/>
            <a:ext cx="6723530" cy="4455602"/>
          </a:xfrm>
          <a:prstGeom prst="rect">
            <a:avLst/>
          </a:prstGeom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</p:pic>
      <p:pic>
        <p:nvPicPr>
          <p:cNvPr id="8" name="图片 7" descr="QQ图片201611300938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53479" y="29457650"/>
            <a:ext cx="7306649" cy="4869645"/>
          </a:xfrm>
          <a:prstGeom prst="rect">
            <a:avLst/>
          </a:prstGeom>
        </p:spPr>
      </p:pic>
      <p:cxnSp>
        <p:nvCxnSpPr>
          <p:cNvPr id="50" name="直接连接符 49"/>
          <p:cNvCxnSpPr/>
          <p:nvPr/>
        </p:nvCxnSpPr>
        <p:spPr bwMode="auto">
          <a:xfrm>
            <a:off x="15175683" y="34502750"/>
            <a:ext cx="1440000" cy="0"/>
          </a:xfrm>
          <a:prstGeom prst="line">
            <a:avLst/>
          </a:prstGeom>
          <a:noFill/>
          <a:ln w="88900">
            <a:solidFill>
              <a:schemeClr val="accent1"/>
            </a:solidFill>
            <a:prstDash val="sysDash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cxnSp>
      <p:cxnSp>
        <p:nvCxnSpPr>
          <p:cNvPr id="51" name="直接连接符 50"/>
          <p:cNvCxnSpPr/>
          <p:nvPr/>
        </p:nvCxnSpPr>
        <p:spPr bwMode="auto">
          <a:xfrm>
            <a:off x="15175683" y="34375750"/>
            <a:ext cx="0" cy="5256000"/>
          </a:xfrm>
          <a:prstGeom prst="line">
            <a:avLst/>
          </a:prstGeom>
          <a:noFill/>
          <a:ln w="88900">
            <a:solidFill>
              <a:schemeClr val="accent1"/>
            </a:solidFill>
            <a:prstDash val="sysDash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cxnSp>
      <p:pic>
        <p:nvPicPr>
          <p:cNvPr id="124" name="图片 123" descr="NASAC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5400000">
            <a:off x="2289548" y="33754841"/>
            <a:ext cx="4659517" cy="6591127"/>
          </a:xfrm>
          <a:prstGeom prst="rect">
            <a:avLst/>
          </a:prstGeom>
        </p:spPr>
      </p:pic>
      <p:pic>
        <p:nvPicPr>
          <p:cNvPr id="15" name="图片 14" descr="ow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62890" y="34494298"/>
            <a:ext cx="6771890" cy="4789158"/>
          </a:xfrm>
          <a:prstGeom prst="rect">
            <a:avLst/>
          </a:prstGeom>
        </p:spPr>
      </p:pic>
      <p:pic>
        <p:nvPicPr>
          <p:cNvPr id="29" name="图片 28" descr="微信图片_20170405204737"/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40000" contrast="-20000"/>
                    </a14:imgEffect>
                  </a14:imgLayer>
                </a14:imgProps>
              </a:ext>
            </a:extLst>
          </a:blip>
          <a:srcRect l="-3" t="32531" r="18291" b="32145"/>
          <a:stretch/>
        </p:blipFill>
        <p:spPr>
          <a:xfrm>
            <a:off x="1506948" y="32285938"/>
            <a:ext cx="7141752" cy="23156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A7C6E5"/>
      </a:accent1>
      <a:accent2>
        <a:srgbClr val="333399"/>
      </a:accent2>
      <a:accent3>
        <a:srgbClr val="FFFFFF"/>
      </a:accent3>
      <a:accent4>
        <a:srgbClr val="000000"/>
      </a:accent4>
      <a:accent5>
        <a:srgbClr val="D0DFF0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en-US" altLang="en-US" sz="85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en-US" altLang="en-US" sz="85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A7C6E5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0DFF0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办公室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813</Words>
  <Application>Microsoft Office PowerPoint</Application>
  <PresentationFormat>自定义</PresentationFormat>
  <Paragraphs>95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0" baseType="lpstr">
      <vt:lpstr>宋体</vt:lpstr>
      <vt:lpstr>楷体</vt:lpstr>
      <vt:lpstr>方正姚体</vt:lpstr>
      <vt:lpstr>Calibri</vt:lpstr>
      <vt:lpstr>微软雅黑</vt:lpstr>
      <vt:lpstr>Wingdings</vt:lpstr>
      <vt:lpstr>Times New Roman</vt:lpstr>
      <vt:lpstr>Arial</vt:lpstr>
      <vt:lpstr>默认设计模板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Ying</dc:creator>
  <cp:lastModifiedBy>Shikai Duan</cp:lastModifiedBy>
  <cp:revision>684</cp:revision>
  <dcterms:created xsi:type="dcterms:W3CDTF">2013-01-25T01:44:00Z</dcterms:created>
  <dcterms:modified xsi:type="dcterms:W3CDTF">2017-05-04T06:34:17Z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2052-10.1.0.6207</vt:lpwstr>
  </property>
</Properties>
</file>